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</p:sldIdLst>
  <p:sldSz cx="21396325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>
          <p15:clr>
            <a:srgbClr val="A4A3A4"/>
          </p15:clr>
        </p15:guide>
        <p15:guide id="2" pos="67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A66AC"/>
    <a:srgbClr val="D0D3E3"/>
    <a:srgbClr val="E0EBF6"/>
    <a:srgbClr val="217EBE"/>
    <a:srgbClr val="1676B8"/>
    <a:srgbClr val="1C7DBE"/>
    <a:srgbClr val="CCECFF"/>
    <a:srgbClr val="091DAF"/>
    <a:srgbClr val="AB18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5620"/>
    <p:restoredTop sz="94718" autoAdjust="0"/>
  </p:normalViewPr>
  <p:slideViewPr>
    <p:cSldViewPr snapToGrid="0">
      <p:cViewPr>
        <p:scale>
          <a:sx n="42" d="100"/>
          <a:sy n="42" d="100"/>
        </p:scale>
        <p:origin x="1483" y="-3811"/>
      </p:cViewPr>
      <p:guideLst>
        <p:guide orient="horz" pos="9533"/>
        <p:guide pos="6739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72935" y="5740925"/>
            <a:ext cx="15250455" cy="11074226"/>
          </a:xfrm>
        </p:spPr>
        <p:txBody>
          <a:bodyPr anchor="b">
            <a:normAutofit/>
          </a:bodyPr>
          <a:lstStyle>
            <a:lvl1pPr algn="ctr">
              <a:defRPr sz="112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72935" y="17151462"/>
            <a:ext cx="15250455" cy="6053451"/>
          </a:xfrm>
        </p:spPr>
        <p:txBody>
          <a:bodyPr>
            <a:normAutofit/>
          </a:bodyPr>
          <a:lstStyle>
            <a:lvl1pPr marL="0" indent="0" algn="ctr">
              <a:buNone/>
              <a:defRPr sz="5148">
                <a:solidFill>
                  <a:schemeClr val="bg1">
                    <a:lumMod val="50000"/>
                  </a:schemeClr>
                </a:solidFill>
              </a:defRPr>
            </a:lvl1pPr>
            <a:lvl2pPr marL="1069802" indent="0" algn="ctr">
              <a:buNone/>
              <a:defRPr sz="4680"/>
            </a:lvl2pPr>
            <a:lvl3pPr marL="2139605" indent="0" algn="ctr">
              <a:buNone/>
              <a:defRPr sz="4212"/>
            </a:lvl3pPr>
            <a:lvl4pPr marL="3209407" indent="0" algn="ctr">
              <a:buNone/>
              <a:defRPr sz="3744"/>
            </a:lvl4pPr>
            <a:lvl5pPr marL="4279209" indent="0" algn="ctr">
              <a:buNone/>
              <a:defRPr sz="3744"/>
            </a:lvl5pPr>
            <a:lvl6pPr marL="5349011" indent="0" algn="ctr">
              <a:buNone/>
              <a:defRPr sz="3744"/>
            </a:lvl6pPr>
            <a:lvl7pPr marL="6418814" indent="0" algn="ctr">
              <a:buNone/>
              <a:defRPr sz="3744"/>
            </a:lvl7pPr>
            <a:lvl8pPr marL="7488616" indent="0" algn="ctr">
              <a:buNone/>
              <a:defRPr sz="3744"/>
            </a:lvl8pPr>
            <a:lvl9pPr marL="8558418" indent="0" algn="ctr">
              <a:buNone/>
              <a:defRPr sz="37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11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62" y="18930834"/>
            <a:ext cx="18189038" cy="3581981"/>
          </a:xfrm>
        </p:spPr>
        <p:txBody>
          <a:bodyPr anchor="b"/>
          <a:lstStyle>
            <a:lvl1pPr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79165" y="3081723"/>
            <a:ext cx="17238032" cy="14185351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7488"/>
            </a:lvl1pPr>
            <a:lvl2pPr marL="1069802" indent="0">
              <a:buNone/>
              <a:defRPr sz="6552"/>
            </a:lvl2pPr>
            <a:lvl3pPr marL="2139605" indent="0">
              <a:buNone/>
              <a:defRPr sz="5616"/>
            </a:lvl3pPr>
            <a:lvl4pPr marL="3209407" indent="0">
              <a:buNone/>
              <a:defRPr sz="4680"/>
            </a:lvl4pPr>
            <a:lvl5pPr marL="4279209" indent="0">
              <a:buNone/>
              <a:defRPr sz="4680"/>
            </a:lvl5pPr>
            <a:lvl6pPr marL="5349011" indent="0">
              <a:buNone/>
              <a:defRPr sz="4680"/>
            </a:lvl6pPr>
            <a:lvl7pPr marL="6418814" indent="0">
              <a:buNone/>
              <a:defRPr sz="4680"/>
            </a:lvl7pPr>
            <a:lvl8pPr marL="7488616" indent="0">
              <a:buNone/>
              <a:defRPr sz="4680"/>
            </a:lvl8pPr>
            <a:lvl9pPr marL="8558418" indent="0">
              <a:buNone/>
              <a:defRPr sz="4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28" y="22546992"/>
            <a:ext cx="18189073" cy="3012040"/>
          </a:xfrm>
        </p:spPr>
        <p:txBody>
          <a:bodyPr/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1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28" y="2690427"/>
            <a:ext cx="18189073" cy="15125892"/>
          </a:xfrm>
        </p:spPr>
        <p:txBody>
          <a:bodyPr anchor="ctr"/>
          <a:lstStyle>
            <a:lvl1pPr algn="ctr"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28" y="18557666"/>
            <a:ext cx="18189073" cy="7001371"/>
          </a:xfrm>
        </p:spPr>
        <p:txBody>
          <a:bodyPr anchor="ctr"/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31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8027" y="3851105"/>
            <a:ext cx="16325845" cy="12048278"/>
          </a:xfrm>
        </p:spPr>
        <p:txBody>
          <a:bodyPr anchor="ctr"/>
          <a:lstStyle>
            <a:lvl1pPr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3019643" y="15932609"/>
            <a:ext cx="15359828" cy="2625053"/>
          </a:xfrm>
        </p:spPr>
        <p:txBody>
          <a:bodyPr anchor="t">
            <a:normAutofit/>
          </a:bodyPr>
          <a:lstStyle>
            <a:lvl1pPr marL="0" indent="0">
              <a:buNone/>
              <a:defRPr sz="3276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28" y="19299018"/>
            <a:ext cx="18189073" cy="62717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725994" y="3918500"/>
            <a:ext cx="1279680" cy="2580866"/>
          </a:xfrm>
          <a:prstGeom prst="rect">
            <a:avLst/>
          </a:prstGeom>
        </p:spPr>
        <p:txBody>
          <a:bodyPr vert="horz" lIns="213963" tIns="106982" rIns="213963" bIns="10698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8719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368760" y="13769955"/>
            <a:ext cx="1295481" cy="2580866"/>
          </a:xfrm>
          <a:prstGeom prst="rect">
            <a:avLst/>
          </a:prstGeom>
        </p:spPr>
        <p:txBody>
          <a:bodyPr vert="horz" lIns="213963" tIns="106982" rIns="213963" bIns="10698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8719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246168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28" y="9439093"/>
            <a:ext cx="18189073" cy="11085798"/>
          </a:xfrm>
        </p:spPr>
        <p:txBody>
          <a:bodyPr anchor="b"/>
          <a:lstStyle>
            <a:lvl1pPr algn="ctr"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28" y="20576870"/>
            <a:ext cx="18189073" cy="5034148"/>
          </a:xfrm>
        </p:spPr>
        <p:txBody>
          <a:bodyPr anchor="t"/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4011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603628" y="2690425"/>
            <a:ext cx="18189073" cy="7083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603627" y="10446989"/>
            <a:ext cx="5789531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616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603627" y="12990286"/>
            <a:ext cx="5789531" cy="12568753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3712" y="10446989"/>
            <a:ext cx="5776449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616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7794338" y="12990286"/>
            <a:ext cx="5797208" cy="12568753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992724" y="10446989"/>
            <a:ext cx="5799977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616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3992724" y="12990286"/>
            <a:ext cx="5799977" cy="12568753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558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603628" y="2695597"/>
            <a:ext cx="18189073" cy="707879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603628" y="18557661"/>
            <a:ext cx="5785027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148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03628" y="10446990"/>
            <a:ext cx="5785027" cy="6726061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3744"/>
            </a:lvl1pPr>
            <a:lvl2pPr marL="1069802" indent="0">
              <a:buNone/>
              <a:defRPr sz="3744"/>
            </a:lvl2pPr>
            <a:lvl3pPr marL="2139605" indent="0">
              <a:buNone/>
              <a:defRPr sz="3744"/>
            </a:lvl3pPr>
            <a:lvl4pPr marL="3209407" indent="0">
              <a:buNone/>
              <a:defRPr sz="3744"/>
            </a:lvl4pPr>
            <a:lvl5pPr marL="4279209" indent="0">
              <a:buNone/>
              <a:defRPr sz="3744"/>
            </a:lvl5pPr>
            <a:lvl6pPr marL="5349011" indent="0">
              <a:buNone/>
              <a:defRPr sz="3744"/>
            </a:lvl6pPr>
            <a:lvl7pPr marL="6418814" indent="0">
              <a:buNone/>
              <a:defRPr sz="3744"/>
            </a:lvl7pPr>
            <a:lvl8pPr marL="7488616" indent="0">
              <a:buNone/>
              <a:defRPr sz="3744"/>
            </a:lvl8pPr>
            <a:lvl9pPr marL="8558418" indent="0">
              <a:buNone/>
              <a:defRPr sz="37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603628" y="21100951"/>
            <a:ext cx="5785027" cy="4458081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96811" y="18557661"/>
            <a:ext cx="5794536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148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7794334" y="10446990"/>
            <a:ext cx="5797211" cy="6726061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3744"/>
            </a:lvl1pPr>
            <a:lvl2pPr marL="1069802" indent="0">
              <a:buNone/>
              <a:defRPr sz="3744"/>
            </a:lvl2pPr>
            <a:lvl3pPr marL="2139605" indent="0">
              <a:buNone/>
              <a:defRPr sz="3744"/>
            </a:lvl3pPr>
            <a:lvl4pPr marL="3209407" indent="0">
              <a:buNone/>
              <a:defRPr sz="3744"/>
            </a:lvl4pPr>
            <a:lvl5pPr marL="4279209" indent="0">
              <a:buNone/>
              <a:defRPr sz="3744"/>
            </a:lvl5pPr>
            <a:lvl6pPr marL="5349011" indent="0">
              <a:buNone/>
              <a:defRPr sz="3744"/>
            </a:lvl6pPr>
            <a:lvl7pPr marL="6418814" indent="0">
              <a:buNone/>
              <a:defRPr sz="3744"/>
            </a:lvl7pPr>
            <a:lvl8pPr marL="7488616" indent="0">
              <a:buNone/>
              <a:defRPr sz="3744"/>
            </a:lvl8pPr>
            <a:lvl9pPr marL="8558418" indent="0">
              <a:buNone/>
              <a:defRPr sz="37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7794334" y="21100949"/>
            <a:ext cx="5797211" cy="4458085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3992725" y="18557661"/>
            <a:ext cx="5792524" cy="2543290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5148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3992724" y="10446990"/>
            <a:ext cx="5799977" cy="6726061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3744"/>
            </a:lvl1pPr>
            <a:lvl2pPr marL="1069802" indent="0">
              <a:buNone/>
              <a:defRPr sz="3744"/>
            </a:lvl2pPr>
            <a:lvl3pPr marL="2139605" indent="0">
              <a:buNone/>
              <a:defRPr sz="3744"/>
            </a:lvl3pPr>
            <a:lvl4pPr marL="3209407" indent="0">
              <a:buNone/>
              <a:defRPr sz="3744"/>
            </a:lvl4pPr>
            <a:lvl5pPr marL="4279209" indent="0">
              <a:buNone/>
              <a:defRPr sz="3744"/>
            </a:lvl5pPr>
            <a:lvl6pPr marL="5349011" indent="0">
              <a:buNone/>
              <a:defRPr sz="3744"/>
            </a:lvl6pPr>
            <a:lvl7pPr marL="6418814" indent="0">
              <a:buNone/>
              <a:defRPr sz="3744"/>
            </a:lvl7pPr>
            <a:lvl8pPr marL="7488616" indent="0">
              <a:buNone/>
              <a:defRPr sz="3744"/>
            </a:lvl8pPr>
            <a:lvl9pPr marL="8558418" indent="0">
              <a:buNone/>
              <a:defRPr sz="37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3992504" y="21100940"/>
            <a:ext cx="5800196" cy="4458094"/>
          </a:xfrm>
        </p:spPr>
        <p:txBody>
          <a:bodyPr anchor="t">
            <a:normAutofit/>
          </a:bodyPr>
          <a:lstStyle>
            <a:lvl1pPr marL="0" indent="0" algn="ctr">
              <a:buNone/>
              <a:defRPr sz="3276"/>
            </a:lvl1pPr>
            <a:lvl2pPr marL="1069802" indent="0">
              <a:buNone/>
              <a:defRPr sz="2808"/>
            </a:lvl2pPr>
            <a:lvl3pPr marL="2139605" indent="0">
              <a:buNone/>
              <a:defRPr sz="2340"/>
            </a:lvl3pPr>
            <a:lvl4pPr marL="3209407" indent="0">
              <a:buNone/>
              <a:defRPr sz="2106"/>
            </a:lvl4pPr>
            <a:lvl5pPr marL="4279209" indent="0">
              <a:buNone/>
              <a:defRPr sz="2106"/>
            </a:lvl5pPr>
            <a:lvl6pPr marL="5349011" indent="0">
              <a:buNone/>
              <a:defRPr sz="2106"/>
            </a:lvl6pPr>
            <a:lvl7pPr marL="6418814" indent="0">
              <a:buNone/>
              <a:defRPr sz="2106"/>
            </a:lvl7pPr>
            <a:lvl8pPr marL="7488616" indent="0">
              <a:buNone/>
              <a:defRPr sz="2106"/>
            </a:lvl8pPr>
            <a:lvl9pPr marL="8558418" indent="0">
              <a:buNone/>
              <a:defRPr sz="210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513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603628" y="10446996"/>
            <a:ext cx="18189073" cy="151120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65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11746" y="2690436"/>
            <a:ext cx="4480955" cy="2286860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603628" y="2690436"/>
            <a:ext cx="13440662" cy="228686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55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603625" y="10446992"/>
            <a:ext cx="18187976" cy="151120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96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27" y="3656808"/>
            <a:ext cx="18166786" cy="12078748"/>
          </a:xfrm>
        </p:spPr>
        <p:txBody>
          <a:bodyPr anchor="b">
            <a:normAutofit/>
          </a:bodyPr>
          <a:lstStyle>
            <a:lvl1pPr>
              <a:defRPr sz="9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3627" y="16141922"/>
            <a:ext cx="18166786" cy="6038374"/>
          </a:xfrm>
        </p:spPr>
        <p:txBody>
          <a:bodyPr>
            <a:normAutofit/>
          </a:bodyPr>
          <a:lstStyle>
            <a:lvl1pPr marL="0" indent="0" algn="ctr">
              <a:buNone/>
              <a:defRPr sz="4680">
                <a:solidFill>
                  <a:schemeClr val="bg1">
                    <a:lumMod val="50000"/>
                  </a:schemeClr>
                </a:solidFill>
              </a:defRPr>
            </a:lvl1pPr>
            <a:lvl2pPr marL="1069802" indent="0">
              <a:buNone/>
              <a:defRPr sz="4680">
                <a:solidFill>
                  <a:schemeClr val="tx1">
                    <a:tint val="75000"/>
                  </a:schemeClr>
                </a:solidFill>
              </a:defRPr>
            </a:lvl2pPr>
            <a:lvl3pPr marL="2139605" indent="0">
              <a:buNone/>
              <a:defRPr sz="4212">
                <a:solidFill>
                  <a:schemeClr val="tx1">
                    <a:tint val="75000"/>
                  </a:schemeClr>
                </a:solidFill>
              </a:defRPr>
            </a:lvl3pPr>
            <a:lvl4pPr marL="3209407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4pPr>
            <a:lvl5pPr marL="4279209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5pPr>
            <a:lvl6pPr marL="5349011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6pPr>
            <a:lvl7pPr marL="6418814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7pPr>
            <a:lvl8pPr marL="7488616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8pPr>
            <a:lvl9pPr marL="8558418" indent="0">
              <a:buNone/>
              <a:defRPr sz="37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64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603629" y="2729786"/>
            <a:ext cx="18189071" cy="704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603625" y="10446992"/>
            <a:ext cx="8960811" cy="151120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10831890" y="10446992"/>
            <a:ext cx="8959711" cy="151120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21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603629" y="2729786"/>
            <a:ext cx="18189071" cy="704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746" y="10464312"/>
            <a:ext cx="8552694" cy="3001103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6084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1603627" y="13465422"/>
            <a:ext cx="8960811" cy="120936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225390" y="10464312"/>
            <a:ext cx="8567312" cy="3001103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6084" b="0">
                <a:solidFill>
                  <a:schemeClr val="tx1"/>
                </a:solidFill>
              </a:defRPr>
            </a:lvl1pPr>
            <a:lvl2pPr marL="1069802" indent="0">
              <a:buNone/>
              <a:defRPr sz="4680" b="1"/>
            </a:lvl2pPr>
            <a:lvl3pPr marL="2139605" indent="0">
              <a:buNone/>
              <a:defRPr sz="4212" b="1"/>
            </a:lvl3pPr>
            <a:lvl4pPr marL="3209407" indent="0">
              <a:buNone/>
              <a:defRPr sz="3744" b="1"/>
            </a:lvl4pPr>
            <a:lvl5pPr marL="4279209" indent="0">
              <a:buNone/>
              <a:defRPr sz="3744" b="1"/>
            </a:lvl5pPr>
            <a:lvl6pPr marL="5349011" indent="0">
              <a:buNone/>
              <a:defRPr sz="3744" b="1"/>
            </a:lvl6pPr>
            <a:lvl7pPr marL="6418814" indent="0">
              <a:buNone/>
              <a:defRPr sz="3744" b="1"/>
            </a:lvl7pPr>
            <a:lvl8pPr marL="7488616" indent="0">
              <a:buNone/>
              <a:defRPr sz="3744" b="1"/>
            </a:lvl8pPr>
            <a:lvl9pPr marL="8558418" indent="0">
              <a:buNone/>
              <a:defRPr sz="374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10831891" y="13465422"/>
            <a:ext cx="8959713" cy="120936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624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25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8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27" y="2690424"/>
            <a:ext cx="6906927" cy="8929473"/>
          </a:xfrm>
        </p:spPr>
        <p:txBody>
          <a:bodyPr anchor="b"/>
          <a:lstStyle>
            <a:lvl1pPr algn="ctr"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8911735" y="2690431"/>
            <a:ext cx="10880963" cy="228686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28" y="11619897"/>
            <a:ext cx="6906930" cy="13939135"/>
          </a:xfrm>
        </p:spPr>
        <p:txBody>
          <a:bodyPr/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19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96325" cy="30267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3629" y="2690424"/>
            <a:ext cx="9663019" cy="8929482"/>
          </a:xfrm>
        </p:spPr>
        <p:txBody>
          <a:bodyPr anchor="b"/>
          <a:lstStyle>
            <a:lvl1pPr algn="ctr">
              <a:defRPr sz="7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709645" y="2690429"/>
            <a:ext cx="7033483" cy="22868608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7488"/>
            </a:lvl1pPr>
            <a:lvl2pPr marL="1069802" indent="0">
              <a:buNone/>
              <a:defRPr sz="6552"/>
            </a:lvl2pPr>
            <a:lvl3pPr marL="2139605" indent="0">
              <a:buNone/>
              <a:defRPr sz="5616"/>
            </a:lvl3pPr>
            <a:lvl4pPr marL="3209407" indent="0">
              <a:buNone/>
              <a:defRPr sz="4680"/>
            </a:lvl4pPr>
            <a:lvl5pPr marL="4279209" indent="0">
              <a:buNone/>
              <a:defRPr sz="4680"/>
            </a:lvl5pPr>
            <a:lvl6pPr marL="5349011" indent="0">
              <a:buNone/>
              <a:defRPr sz="4680"/>
            </a:lvl6pPr>
            <a:lvl7pPr marL="6418814" indent="0">
              <a:buNone/>
              <a:defRPr sz="4680"/>
            </a:lvl7pPr>
            <a:lvl8pPr marL="7488616" indent="0">
              <a:buNone/>
              <a:defRPr sz="4680"/>
            </a:lvl8pPr>
            <a:lvl9pPr marL="8558418" indent="0">
              <a:buNone/>
              <a:defRPr sz="4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662" y="11619904"/>
            <a:ext cx="9662987" cy="13939131"/>
          </a:xfrm>
        </p:spPr>
        <p:txBody>
          <a:bodyPr/>
          <a:lstStyle>
            <a:lvl1pPr marL="0" indent="0" algn="ctr">
              <a:buNone/>
              <a:defRPr sz="3744"/>
            </a:lvl1pPr>
            <a:lvl2pPr marL="1069802" indent="0">
              <a:buNone/>
              <a:defRPr sz="3276"/>
            </a:lvl2pPr>
            <a:lvl3pPr marL="2139605" indent="0">
              <a:buNone/>
              <a:defRPr sz="2808"/>
            </a:lvl3pPr>
            <a:lvl4pPr marL="3209407" indent="0">
              <a:buNone/>
              <a:defRPr sz="2340"/>
            </a:lvl4pPr>
            <a:lvl5pPr marL="4279209" indent="0">
              <a:buNone/>
              <a:defRPr sz="2340"/>
            </a:lvl5pPr>
            <a:lvl6pPr marL="5349011" indent="0">
              <a:buNone/>
              <a:defRPr sz="2340"/>
            </a:lvl6pPr>
            <a:lvl7pPr marL="6418814" indent="0">
              <a:buNone/>
              <a:defRPr sz="2340"/>
            </a:lvl7pPr>
            <a:lvl8pPr marL="7488616" indent="0">
              <a:buNone/>
              <a:defRPr sz="2340"/>
            </a:lvl8pPr>
            <a:lvl9pPr marL="8558418" indent="0">
              <a:buNone/>
              <a:defRPr sz="234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131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-2"/>
            <a:ext cx="21396330" cy="30267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3629" y="2729786"/>
            <a:ext cx="18189071" cy="704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3628" y="10446996"/>
            <a:ext cx="18189073" cy="15112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475784" y="25965405"/>
            <a:ext cx="4814173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0">
                <a:solidFill>
                  <a:schemeClr val="tx1"/>
                </a:solidFill>
              </a:defRPr>
            </a:lvl1pPr>
          </a:lstStyle>
          <a:p>
            <a:fld id="{EEECA47C-1249-49D5-9847-60999EC23D7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3628" y="25965405"/>
            <a:ext cx="11710569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4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451545" y="25965405"/>
            <a:ext cx="1341157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40">
                <a:solidFill>
                  <a:schemeClr val="tx1"/>
                </a:solidFill>
              </a:defRPr>
            </a:lvl1pPr>
          </a:lstStyle>
          <a:p>
            <a:fld id="{B2FDD5BC-E30D-4B41-A981-BFFAA7EC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62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2139605" rtl="0" eaLnBrk="1" latinLnBrk="0" hangingPunct="1">
        <a:lnSpc>
          <a:spcPct val="90000"/>
        </a:lnSpc>
        <a:spcBef>
          <a:spcPct val="0"/>
        </a:spcBef>
        <a:buNone/>
        <a:defRPr sz="8424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534901" indent="-534901" algn="l" defTabSz="2139605" rtl="0" eaLnBrk="1" latinLnBrk="0" hangingPunct="1">
        <a:lnSpc>
          <a:spcPct val="120000"/>
        </a:lnSpc>
        <a:spcBef>
          <a:spcPts val="2340"/>
        </a:spcBef>
        <a:buClr>
          <a:schemeClr val="tx1"/>
        </a:buClr>
        <a:buFont typeface="Arial" panose="020B0604020202020204" pitchFamily="34" charset="0"/>
        <a:buChar char="•"/>
        <a:defRPr sz="4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604703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4212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2674506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744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3744308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4814110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5883913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6953715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8023517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9093319" indent="-534901" algn="l" defTabSz="2139605" rtl="0" eaLnBrk="1" latinLnBrk="0" hangingPunct="1">
        <a:lnSpc>
          <a:spcPct val="120000"/>
        </a:lnSpc>
        <a:spcBef>
          <a:spcPts val="1170"/>
        </a:spcBef>
        <a:buClr>
          <a:schemeClr val="tx1"/>
        </a:buClr>
        <a:buFont typeface="Arial" panose="020B0604020202020204" pitchFamily="34" charset="0"/>
        <a:buChar char="•"/>
        <a:defRPr sz="3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1pPr>
      <a:lvl2pPr marL="1069802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2pPr>
      <a:lvl3pPr marL="2139605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3pPr>
      <a:lvl4pPr marL="3209407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4pPr>
      <a:lvl5pPr marL="4279209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5pPr>
      <a:lvl6pPr marL="5349011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6pPr>
      <a:lvl7pPr marL="6418814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7pPr>
      <a:lvl8pPr marL="7488616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8pPr>
      <a:lvl9pPr marL="8558418" algn="l" defTabSz="2139605" rtl="0" eaLnBrk="1" latinLnBrk="0" hangingPunct="1">
        <a:defRPr sz="42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4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19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198" y="288972"/>
            <a:ext cx="20758147" cy="2060138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500" b="1" dirty="0">
                <a:solidFill>
                  <a:srgbClr val="217EBE"/>
                </a:solidFill>
              </a:rPr>
              <a:t>HELEN-V</a:t>
            </a:r>
            <a:endParaRPr lang="tr-TR" sz="11500" b="1" dirty="0">
              <a:solidFill>
                <a:srgbClr val="217EB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9536" y="10445643"/>
            <a:ext cx="6895070" cy="3877985"/>
          </a:xfrm>
          <a:prstGeom prst="rect">
            <a:avLst/>
          </a:prstGeom>
          <a:solidFill>
            <a:srgbClr val="E0EBF6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bs-Latn-BA" sz="3600" b="1" dirty="0">
                <a:latin typeface="Arial" pitchFamily="34" charset="0"/>
                <a:cs typeface="Arial" pitchFamily="34" charset="0"/>
              </a:rPr>
              <a:t>DELIVERABLES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HELEN</a:t>
            </a:r>
            <a:r>
              <a:rPr lang="tr-TR" sz="3000" dirty="0">
                <a:latin typeface="Arial" pitchFamily="34" charset="0"/>
                <a:cs typeface="Arial" pitchFamily="34" charset="0"/>
              </a:rPr>
              <a:t>-</a:t>
            </a:r>
            <a:r>
              <a:rPr lang="en-US" sz="3000" dirty="0">
                <a:latin typeface="Arial" pitchFamily="34" charset="0"/>
                <a:cs typeface="Arial" pitchFamily="34" charset="0"/>
              </a:rPr>
              <a:t>V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Eachine ROTG02 FPV Receiver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Command Transmitter Module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Artengo beach volley ball</a:t>
            </a:r>
            <a:endParaRPr lang="tr-TR" sz="3000" dirty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tr-TR" sz="3000" dirty="0" err="1">
                <a:latin typeface="Arial" pitchFamily="34" charset="0"/>
                <a:cs typeface="Arial" pitchFamily="34" charset="0"/>
              </a:rPr>
              <a:t>The</a:t>
            </a:r>
            <a:r>
              <a:rPr lang="tr-TR" sz="30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3000" dirty="0" err="1">
                <a:latin typeface="Arial" pitchFamily="34" charset="0"/>
                <a:cs typeface="Arial" pitchFamily="34" charset="0"/>
              </a:rPr>
              <a:t>playfield</a:t>
            </a:r>
            <a:r>
              <a:rPr lang="tr-TR" sz="30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3000" dirty="0" err="1">
                <a:latin typeface="Arial" pitchFamily="34" charset="0"/>
                <a:cs typeface="Arial" pitchFamily="34" charset="0"/>
              </a:rPr>
              <a:t>walls</a:t>
            </a:r>
            <a:endParaRPr lang="tr-TR" sz="3000" dirty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Wingdings" pitchFamily="2" charset="2"/>
              <a:buChar char="§"/>
            </a:pPr>
            <a:r>
              <a:rPr lang="tr-TR" sz="3000" dirty="0">
                <a:latin typeface="Arial" pitchFamily="34" charset="0"/>
                <a:cs typeface="Arial" pitchFamily="34" charset="0"/>
              </a:rPr>
              <a:t>User Manual</a:t>
            </a:r>
            <a:endParaRPr lang="en-US" sz="3000" dirty="0">
              <a:latin typeface="Arial" pitchFamily="34" charset="0"/>
              <a:cs typeface="Arial" pitchFamily="34" charset="0"/>
            </a:endParaRPr>
          </a:p>
          <a:p>
            <a:endParaRPr lang="bs-Latn-BA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648973" y="16518980"/>
            <a:ext cx="5497842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bs-Latn-BA" sz="3600" b="1" dirty="0"/>
              <a:t>BUDGET</a:t>
            </a:r>
            <a:endParaRPr lang="en-US" sz="36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28141" y="2403149"/>
            <a:ext cx="20758147" cy="4023360"/>
          </a:xfrm>
          <a:prstGeom prst="rect">
            <a:avLst/>
          </a:prstGeom>
          <a:solidFill>
            <a:srgbClr val="E0EBF6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200" b="1" dirty="0">
                <a:latin typeface="Arial" pitchFamily="34" charset="0"/>
                <a:cs typeface="Arial" pitchFamily="34" charset="0"/>
              </a:rPr>
              <a:t>PROJECT DESCRIPTION</a:t>
            </a:r>
            <a:endParaRPr lang="bs-Latn-BA" sz="4200" b="1" dirty="0">
              <a:latin typeface="Arial" pitchFamily="34" charset="0"/>
              <a:cs typeface="Arial" pitchFamily="34" charset="0"/>
            </a:endParaRPr>
          </a:p>
          <a:p>
            <a:pPr algn="ctr">
              <a:spcAft>
                <a:spcPts val="600"/>
              </a:spcAft>
            </a:pPr>
            <a:r>
              <a:rPr lang="en-US" sz="3000" i="1" dirty="0">
                <a:latin typeface="Arial" pitchFamily="34" charset="0"/>
                <a:cs typeface="Arial" pitchFamily="34" charset="0"/>
              </a:rPr>
              <a:t>“Design and construct one of the two teleoperated robots trying to shoot and score in opponent’s goal.”</a:t>
            </a:r>
          </a:p>
          <a:p>
            <a:pPr marL="457200" indent="-457200" algn="just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Robots can hit, push or otherwise drive the ball but not grasp, scoop or otherwise carry it.</a:t>
            </a:r>
          </a:p>
          <a:p>
            <a:pPr marL="457200" indent="-457200" algn="just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Successive contacts with the ball are allowed but the ball must be transferred to opponent’s half-field in no more than 20 seconds. </a:t>
            </a:r>
          </a:p>
          <a:p>
            <a:pPr marL="457200" indent="-457200" algn="just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The player scoring 2 goals more than the opponent wins the game.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3000" dirty="0">
                <a:latin typeface="Arial" pitchFamily="34" charset="0"/>
                <a:cs typeface="Arial" pitchFamily="34" charset="0"/>
              </a:rPr>
              <a:t>The game is started, upon command, with robots placed on their own goal lines and the goal at the center of the field.</a:t>
            </a:r>
          </a:p>
          <a:p>
            <a:pPr algn="just"/>
            <a:endParaRPr lang="en-US" sz="3000" i="1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600" i="1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600" i="1" dirty="0"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249125"/>
              </p:ext>
            </p:extLst>
          </p:nvPr>
        </p:nvGraphicFramePr>
        <p:xfrm>
          <a:off x="15648972" y="17165311"/>
          <a:ext cx="5521164" cy="116286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2972">
                  <a:extLst>
                    <a:ext uri="{9D8B030D-6E8A-4147-A177-3AD203B41FA5}">
                      <a16:colId xmlns:a16="http://schemas.microsoft.com/office/drawing/2014/main" val="3936429932"/>
                    </a:ext>
                  </a:extLst>
                </a:gridCol>
                <a:gridCol w="7755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05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2151">
                  <a:extLst>
                    <a:ext uri="{9D8B030D-6E8A-4147-A177-3AD203B41FA5}">
                      <a16:colId xmlns:a16="http://schemas.microsoft.com/office/drawing/2014/main" val="2306221773"/>
                    </a:ext>
                  </a:extLst>
                </a:gridCol>
              </a:tblGrid>
              <a:tr h="90932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Product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P</a:t>
                      </a:r>
                      <a:r>
                        <a:rPr lang="tr-TR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c</a:t>
                      </a:r>
                      <a:r>
                        <a:rPr lang="en-US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s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Unit Price($)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b="1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Total Price($)</a:t>
                      </a:r>
                      <a:endParaRPr lang="en-US" sz="2600" dirty="0">
                        <a:effectLst/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nrf24l01+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1.78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3.56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TS5828s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7.70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7.70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Camera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6.27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6.27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Video Receiver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21.99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21.99</a:t>
                      </a:r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Arduino Uno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3.21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3.21</a:t>
                      </a:r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Arduino Mega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5.95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5.95</a:t>
                      </a:r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Joystick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2.84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2.84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15dBi antenna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2.24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2.24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12V Battery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9.55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9.55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Powerbank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4.75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9.50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DC motor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8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24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L298n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1.43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2.86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Omni wheel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5.42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16.27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Solenoid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13.5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13.5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9642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Mounting and Body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600" dirty="0">
                          <a:effectLst/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15</a:t>
                      </a:r>
                    </a:p>
                  </a:txBody>
                  <a:tcPr marL="63500" marR="63500" marT="63500" marB="6350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5404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TOTAL</a:t>
                      </a:r>
                      <a:endParaRPr lang="en-US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21</a:t>
                      </a:r>
                      <a:endParaRPr lang="en-US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  <a:endParaRPr lang="en-US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 145</a:t>
                      </a:r>
                      <a:endParaRPr lang="en-US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2653678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" y="28964044"/>
            <a:ext cx="21385831" cy="1303231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799" y="362996"/>
            <a:ext cx="4191004" cy="1713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14342815" y="6814638"/>
            <a:ext cx="6804000" cy="95102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200" b="1" dirty="0">
                <a:latin typeface="Arial" pitchFamily="34" charset="0"/>
                <a:cs typeface="Arial" pitchFamily="34" charset="0"/>
              </a:rPr>
              <a:t>Outstanding Features</a:t>
            </a:r>
            <a:endParaRPr lang="bs-Latn-BA" sz="4200" b="1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Holonomic </a:t>
            </a:r>
            <a:r>
              <a:rPr lang="en-US" sz="2800" dirty="0" err="1">
                <a:latin typeface="Arial" pitchFamily="34" charset="0"/>
                <a:cs typeface="Arial" pitchFamily="34" charset="0"/>
              </a:rPr>
              <a:t>Contro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l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with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omni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wheels</a:t>
            </a:r>
            <a:endParaRPr lang="tr-TR" sz="2800" dirty="0">
              <a:latin typeface="Arial" pitchFamily="34" charset="0"/>
              <a:cs typeface="Arial" pitchFamily="34" charset="0"/>
            </a:endParaRPr>
          </a:p>
          <a:p>
            <a:r>
              <a:rPr lang="tr-TR" sz="2800" dirty="0">
                <a:latin typeface="Arial" pitchFamily="34" charset="0"/>
                <a:cs typeface="Arial" pitchFamily="34" charset="0"/>
              </a:rPr>
              <a:t>	 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Powerful shooting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with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discharging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capacitors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tr-TR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tr-TR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tr-TR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tr-TR" sz="2800" dirty="0">
                <a:latin typeface="Arial" pitchFamily="34" charset="0"/>
                <a:cs typeface="Arial" pitchFamily="34" charset="0"/>
              </a:rPr>
              <a:t>User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friendly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control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with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classic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</a:t>
            </a:r>
            <a:r>
              <a:rPr lang="tr-TR" sz="2800" dirty="0" err="1">
                <a:latin typeface="Arial" pitchFamily="34" charset="0"/>
                <a:cs typeface="Arial" pitchFamily="34" charset="0"/>
              </a:rPr>
              <a:t>style</a:t>
            </a:r>
            <a:r>
              <a:rPr lang="tr-TR" sz="2800" dirty="0">
                <a:latin typeface="Arial" pitchFamily="34" charset="0"/>
                <a:cs typeface="Arial" pitchFamily="34" charset="0"/>
              </a:rPr>
              <a:t> joystick</a:t>
            </a:r>
            <a:endParaRPr lang="en-US" sz="28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000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600" i="1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600" i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5014" y="8239951"/>
            <a:ext cx="6421775" cy="21919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89614" y1="45484" x2="89372" y2="46452"/>
                        <a14:backgroundMark x1="50725" y1="54516" x2="64734" y2="53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6395867" y="11041778"/>
            <a:ext cx="3140639" cy="2355479"/>
          </a:xfrm>
          <a:prstGeom prst="rect">
            <a:avLst/>
          </a:prstGeom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276585"/>
              </p:ext>
            </p:extLst>
          </p:nvPr>
        </p:nvGraphicFramePr>
        <p:xfrm>
          <a:off x="7871240" y="24823765"/>
          <a:ext cx="7427966" cy="3108959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45738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4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137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Test Results</a:t>
                      </a:r>
                      <a:endParaRPr lang="en-US" sz="280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Outdoor Range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237 m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Indoor Range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67.58 m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Robot Speed at Gear 1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10.35 cm/s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Robot Speed at Gear 2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30 cm/s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Average Speed of the Ball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204.54 cm/s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413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Shooting Range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&gt; 6 m </a:t>
                      </a:r>
                      <a:endParaRPr lang="en-US" sz="280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906001"/>
              </p:ext>
            </p:extLst>
          </p:nvPr>
        </p:nvGraphicFramePr>
        <p:xfrm>
          <a:off x="443274" y="14739517"/>
          <a:ext cx="13425619" cy="4591384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30984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4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265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6066">
                  <a:extLst>
                    <a:ext uri="{9D8B030D-6E8A-4147-A177-3AD203B41FA5}">
                      <a16:colId xmlns:a16="http://schemas.microsoft.com/office/drawing/2014/main" val="3293870451"/>
                    </a:ext>
                  </a:extLst>
                </a:gridCol>
              </a:tblGrid>
              <a:tr h="780622">
                <a:tc gridSpan="4">
                  <a:txBody>
                    <a:bodyPr/>
                    <a:lstStyle/>
                    <a:p>
                      <a:pPr marL="45720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600" noProof="0" dirty="0">
                          <a:solidFill>
                            <a:schemeClr val="tx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TECHNICAL SPECIFICATIONS</a:t>
                      </a:r>
                      <a:endParaRPr lang="en-US" sz="3600" noProof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 dirty="0"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66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Robot Part</a:t>
                      </a:r>
                      <a:endParaRPr lang="en-US" sz="2800" noProof="0" dirty="0"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66A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noProof="0" dirty="0">
                          <a:solidFill>
                            <a:schemeClr val="bg1"/>
                          </a:solidFill>
                          <a:effectLst/>
                          <a:latin typeface="Arial" pitchFamily="34" charset="0"/>
                          <a:cs typeface="Arial" pitchFamily="34" charset="0"/>
                        </a:rPr>
                        <a:t>Controller Part</a:t>
                      </a:r>
                      <a:endParaRPr lang="en-US" sz="2800" b="1" noProof="0" dirty="0"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36000" marR="68580" marT="0" marB="0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A66AC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 b="1" dirty="0">
                        <a:solidFill>
                          <a:schemeClr val="bg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Physical Specification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Physical Specification</a:t>
                      </a:r>
                      <a:endParaRPr lang="en-US" sz="2800" b="1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 b="1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61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Height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21 cm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Size</a:t>
                      </a: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(height x length x width)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50 x 26.5 x 17 cm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Diameter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29 cm 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Weight</a:t>
                      </a:r>
                      <a:endParaRPr lang="en-US" sz="2800" b="1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0.8 kg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Weight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2.6 kg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 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Power Specifications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Power Specifications</a:t>
                      </a:r>
                      <a:endParaRPr lang="en-US" sz="2800" b="1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 b="1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3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Stand-by power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4.8 W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Stand-by power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1.56 W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Operating power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49.5 W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Operating power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1.56 W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Operating time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>
                          <a:effectLst/>
                          <a:latin typeface="Arial" pitchFamily="34" charset="0"/>
                          <a:cs typeface="Arial" pitchFamily="34" charset="0"/>
                        </a:rPr>
                        <a:t>~45 min</a:t>
                      </a:r>
                      <a:endParaRPr lang="en-US" sz="2800" noProof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Operating time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noProof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~5 hour</a:t>
                      </a:r>
                      <a:endParaRPr lang="en-US" sz="2800" noProof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700992"/>
              </p:ext>
            </p:extLst>
          </p:nvPr>
        </p:nvGraphicFramePr>
        <p:xfrm>
          <a:off x="443274" y="19694265"/>
          <a:ext cx="14855932" cy="4771434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74279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27966">
                  <a:extLst>
                    <a:ext uri="{9D8B030D-6E8A-4147-A177-3AD203B41FA5}">
                      <a16:colId xmlns:a16="http://schemas.microsoft.com/office/drawing/2014/main" val="3819956645"/>
                    </a:ext>
                  </a:extLst>
                </a:gridCol>
              </a:tblGrid>
              <a:tr h="459170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Subsystems</a:t>
                      </a:r>
                      <a:endParaRPr lang="en-US" sz="280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80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94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Video transfer sub-system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r>
                        <a:rPr lang="tr-TR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40CH 5.8G 600MW transmitter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r>
                        <a:rPr lang="tr-TR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150CH Dual Antenna Audio FPV Receiver</a:t>
                      </a: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42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Command Transmission sub-system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r>
                        <a:rPr lang="tr-TR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NRF24L01 2.4G Communication Module</a:t>
                      </a: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542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Motor-drive sub-system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r>
                        <a:rPr lang="tr-TR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Holonomic Control</a:t>
                      </a: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5428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Shooting sub-system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r>
                        <a:rPr lang="tr-TR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800" b="0" dirty="0">
                          <a:effectLst/>
                          <a:latin typeface="Arial" pitchFamily="34" charset="0"/>
                          <a:cs typeface="Arial" pitchFamily="34" charset="0"/>
                        </a:rPr>
                        <a:t>Push-pull solenoid with 35V Capacitors</a:t>
                      </a: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R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"/>
                      </a:pPr>
                      <a:endParaRPr lang="en-US" sz="2800" b="0" dirty="0"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68580" marR="68580" marT="0" marB="0">
                    <a:lnL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9" name="Resim 8" descr="zemin, bina, açık hava, yer içeren bir resim&#10;&#10;Çok yüksek güvenilirlikle oluşturulmuş açıklama">
            <a:extLst>
              <a:ext uri="{FF2B5EF4-FFF2-40B4-BE49-F238E27FC236}">
                <a16:creationId xmlns:a16="http://schemas.microsoft.com/office/drawing/2014/main" id="{F9F97E8A-0470-4C88-B160-3B3F21DA56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976" b="89984" l="7395" r="89947">
                        <a14:foregroundMark x1="20493" y1="67609" x2="10681" y2="67488"/>
                        <a14:foregroundMark x1="10681" y1="67488" x2="7540" y2="60460"/>
                        <a14:foregroundMark x1="7540" y1="60460" x2="10826" y2="60097"/>
                        <a14:foregroundMark x1="7395" y1="58966" x2="7395" y2="589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915" y="5974261"/>
            <a:ext cx="8172000" cy="9778656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B54EFCE4-5190-4D77-AC9C-9213E63F569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899" r="931" b="62988"/>
          <a:stretch/>
        </p:blipFill>
        <p:spPr>
          <a:xfrm>
            <a:off x="9440208" y="21821574"/>
            <a:ext cx="5743473" cy="596899"/>
          </a:xfrm>
          <a:prstGeom prst="rect">
            <a:avLst/>
          </a:prstGeom>
        </p:spPr>
      </p:pic>
      <p:pic>
        <p:nvPicPr>
          <p:cNvPr id="29" name="image5.png">
            <a:extLst>
              <a:ext uri="{FF2B5EF4-FFF2-40B4-BE49-F238E27FC236}">
                <a16:creationId xmlns:a16="http://schemas.microsoft.com/office/drawing/2014/main" id="{2857E8FE-0D90-476D-BD95-8DF7D2F2D0DD}"/>
              </a:ext>
            </a:extLst>
          </p:cNvPr>
          <p:cNvPicPr/>
          <p:nvPr/>
        </p:nvPicPr>
        <p:blipFill>
          <a:blip r:embed="rId10"/>
          <a:srcRect/>
          <a:stretch>
            <a:fillRect/>
          </a:stretch>
        </p:blipFill>
        <p:spPr>
          <a:xfrm>
            <a:off x="9464070" y="20339447"/>
            <a:ext cx="1039750" cy="996331"/>
          </a:xfrm>
          <a:prstGeom prst="rect">
            <a:avLst/>
          </a:prstGeom>
          <a:ln/>
        </p:spPr>
      </p:pic>
      <p:pic>
        <p:nvPicPr>
          <p:cNvPr id="31" name="image1.png">
            <a:extLst>
              <a:ext uri="{FF2B5EF4-FFF2-40B4-BE49-F238E27FC236}">
                <a16:creationId xmlns:a16="http://schemas.microsoft.com/office/drawing/2014/main" id="{182E5FC2-C3C4-46DF-8BE8-16200F9768A2}"/>
              </a:ext>
            </a:extLst>
          </p:cNvPr>
          <p:cNvPicPr/>
          <p:nvPr/>
        </p:nvPicPr>
        <p:blipFill>
          <a:blip r:embed="rId11"/>
          <a:srcRect/>
          <a:stretch>
            <a:fillRect/>
          </a:stretch>
        </p:blipFill>
        <p:spPr>
          <a:xfrm>
            <a:off x="10888007" y="20408282"/>
            <a:ext cx="1039750" cy="886963"/>
          </a:xfrm>
          <a:prstGeom prst="rect">
            <a:avLst/>
          </a:prstGeom>
          <a:ln/>
        </p:spPr>
      </p:pic>
      <p:pic>
        <p:nvPicPr>
          <p:cNvPr id="32" name="image16.png">
            <a:extLst>
              <a:ext uri="{FF2B5EF4-FFF2-40B4-BE49-F238E27FC236}">
                <a16:creationId xmlns:a16="http://schemas.microsoft.com/office/drawing/2014/main" id="{49177811-44A9-45E5-9287-25EEFC928AA8}"/>
              </a:ext>
            </a:extLst>
          </p:cNvPr>
          <p:cNvPicPr/>
          <p:nvPr/>
        </p:nvPicPr>
        <p:blipFill rotWithShape="1">
          <a:blip r:embed="rId12"/>
          <a:srcRect l="21529" t="2723"/>
          <a:stretch/>
        </p:blipFill>
        <p:spPr>
          <a:xfrm rot="5201325">
            <a:off x="12622812" y="19999549"/>
            <a:ext cx="1116059" cy="1676129"/>
          </a:xfrm>
          <a:prstGeom prst="rect">
            <a:avLst/>
          </a:prstGeom>
          <a:ln/>
        </p:spPr>
      </p:pic>
      <p:pic>
        <p:nvPicPr>
          <p:cNvPr id="33" name="image23.png">
            <a:extLst>
              <a:ext uri="{FF2B5EF4-FFF2-40B4-BE49-F238E27FC236}">
                <a16:creationId xmlns:a16="http://schemas.microsoft.com/office/drawing/2014/main" id="{7157D176-D6DE-4B2E-882E-C3EEC99278A9}"/>
              </a:ext>
            </a:extLst>
          </p:cNvPr>
          <p:cNvPicPr/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47782" y="21872317"/>
            <a:ext cx="911446" cy="594652"/>
          </a:xfrm>
          <a:prstGeom prst="rect">
            <a:avLst/>
          </a:prstGeom>
          <a:ln/>
        </p:spPr>
      </p:pic>
      <p:pic>
        <p:nvPicPr>
          <p:cNvPr id="10" name="Resim 9">
            <a:extLst>
              <a:ext uri="{FF2B5EF4-FFF2-40B4-BE49-F238E27FC236}">
                <a16:creationId xmlns:a16="http://schemas.microsoft.com/office/drawing/2014/main" id="{A4A56535-14F3-4577-A184-1A51B79BC6B0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14285" r="1756" b="11980"/>
          <a:stretch/>
        </p:blipFill>
        <p:spPr>
          <a:xfrm>
            <a:off x="10785254" y="22653494"/>
            <a:ext cx="827570" cy="748082"/>
          </a:xfrm>
          <a:prstGeom prst="rect">
            <a:avLst/>
          </a:prstGeom>
        </p:spPr>
      </p:pic>
      <p:pic>
        <p:nvPicPr>
          <p:cNvPr id="34" name="Picture 303">
            <a:extLst>
              <a:ext uri="{FF2B5EF4-FFF2-40B4-BE49-F238E27FC236}">
                <a16:creationId xmlns:a16="http://schemas.microsoft.com/office/drawing/2014/main" id="{602F6AEB-681B-4141-9BBF-1868BAAEA4E0}"/>
              </a:ext>
            </a:extLst>
          </p:cNvPr>
          <p:cNvPicPr/>
          <p:nvPr/>
        </p:nvPicPr>
        <p:blipFill>
          <a:blip r:embed="rId15"/>
          <a:stretch>
            <a:fillRect/>
          </a:stretch>
        </p:blipFill>
        <p:spPr>
          <a:xfrm>
            <a:off x="10064536" y="23618110"/>
            <a:ext cx="1250031" cy="748082"/>
          </a:xfrm>
          <a:prstGeom prst="rect">
            <a:avLst/>
          </a:prstGeom>
        </p:spPr>
      </p:pic>
      <p:sp>
        <p:nvSpPr>
          <p:cNvPr id="12" name="AutoShape 2" descr="ps1 joystick ile ilgili gÃ¶rsel sonucu">
            <a:extLst>
              <a:ext uri="{FF2B5EF4-FFF2-40B4-BE49-F238E27FC236}">
                <a16:creationId xmlns:a16="http://schemas.microsoft.com/office/drawing/2014/main" id="{8D87237F-C76F-4EA0-A071-6CA69A9BD0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545763" y="149812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27" name="Resim 26">
            <a:extLst>
              <a:ext uri="{FF2B5EF4-FFF2-40B4-BE49-F238E27FC236}">
                <a16:creationId xmlns:a16="http://schemas.microsoft.com/office/drawing/2014/main" id="{022F8F16-7EBB-44EE-AB9B-1DE0113405E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055110" y="23647443"/>
            <a:ext cx="1139242" cy="751899"/>
          </a:xfrm>
          <a:prstGeom prst="rect">
            <a:avLst/>
          </a:prstGeom>
        </p:spPr>
      </p:pic>
      <p:pic>
        <p:nvPicPr>
          <p:cNvPr id="46" name="Resim 45" descr="fotoğraf, duvar, poz içeren bir resim&#10;&#10;Çok yüksek güvenilirlikle oluşturulmuş açıklama">
            <a:extLst>
              <a:ext uri="{FF2B5EF4-FFF2-40B4-BE49-F238E27FC236}">
                <a16:creationId xmlns:a16="http://schemas.microsoft.com/office/drawing/2014/main" id="{B9B29346-D3EF-4D2D-B0A6-21E4E272A15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36" y="6715056"/>
            <a:ext cx="6926823" cy="3432761"/>
          </a:xfrm>
          <a:prstGeom prst="rect">
            <a:avLst/>
          </a:prstGeom>
        </p:spPr>
      </p:pic>
      <p:graphicFrame>
        <p:nvGraphicFramePr>
          <p:cNvPr id="2" name="Tablo 1">
            <a:extLst>
              <a:ext uri="{FF2B5EF4-FFF2-40B4-BE49-F238E27FC236}">
                <a16:creationId xmlns:a16="http://schemas.microsoft.com/office/drawing/2014/main" id="{9E0553C6-3C8D-4D98-B366-020ED31B8E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13428"/>
              </p:ext>
            </p:extLst>
          </p:nvPr>
        </p:nvGraphicFramePr>
        <p:xfrm>
          <a:off x="428141" y="24824358"/>
          <a:ext cx="6949440" cy="3129661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6949440">
                  <a:extLst>
                    <a:ext uri="{9D8B030D-6E8A-4147-A177-3AD203B41FA5}">
                      <a16:colId xmlns:a16="http://schemas.microsoft.com/office/drawing/2014/main" val="3259393681"/>
                    </a:ext>
                  </a:extLst>
                </a:gridCol>
              </a:tblGrid>
              <a:tr h="21653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References</a:t>
                      </a:r>
                      <a:endParaRPr lang="tr-TR" sz="28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2447801"/>
                  </a:ext>
                </a:extLst>
              </a:tr>
              <a:tr h="184155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</a:t>
                      </a:r>
                      <a:r>
                        <a:rPr lang="en-US" sz="2800" b="0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https://infocenter.nordicsemi.com/pdf/nRF24L01P_PS_v1.0.pdf?cp=8_4_0_0</a:t>
                      </a:r>
                      <a:endParaRPr lang="tr-TR" sz="2800" b="0" u="non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</a:t>
                      </a:r>
                      <a:r>
                        <a:rPr lang="en-US" sz="2800" b="0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“Antenna Theory: Analysis and Design”,2005, Constantine A. </a:t>
                      </a:r>
                      <a:r>
                        <a:rPr lang="en-US" sz="2800" b="0" u="non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Balanis</a:t>
                      </a:r>
                      <a:r>
                        <a:rPr lang="en-US" sz="2800" b="0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tr-TR" sz="2800" b="0" u="none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</a:t>
                      </a:r>
                      <a:r>
                        <a:rPr lang="en-US" sz="2800" b="0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” Basic Circuit Theory”,1969, Charles A. </a:t>
                      </a:r>
                      <a:r>
                        <a:rPr lang="en-US" sz="2800" b="0" u="non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Desoer</a:t>
                      </a:r>
                      <a:r>
                        <a:rPr lang="en-US" sz="2800" b="0" u="non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</a:t>
                      </a:r>
                      <a:endParaRPr lang="tr-TR" sz="2800" b="0" u="none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5126916"/>
                  </a:ext>
                </a:extLst>
              </a:tr>
            </a:tbl>
          </a:graphicData>
        </a:graphic>
      </p:graphicFrame>
      <p:graphicFrame>
        <p:nvGraphicFramePr>
          <p:cNvPr id="7" name="Tablo 6">
            <a:extLst>
              <a:ext uri="{FF2B5EF4-FFF2-40B4-BE49-F238E27FC236}">
                <a16:creationId xmlns:a16="http://schemas.microsoft.com/office/drawing/2014/main" id="{2F90DC4E-4665-49FF-A9EC-CA4703AA2F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8827616"/>
              </p:ext>
            </p:extLst>
          </p:nvPr>
        </p:nvGraphicFramePr>
        <p:xfrm>
          <a:off x="428140" y="28189861"/>
          <a:ext cx="14871065" cy="457200"/>
        </p:xfrm>
        <a:graphic>
          <a:graphicData uri="http://schemas.openxmlformats.org/drawingml/2006/table">
            <a:tbl>
              <a:tblPr firstRow="1" bandRow="1"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tableStyleId>{5C22544A-7EE6-4342-B048-85BDC9FD1C3A}</a:tableStyleId>
              </a:tblPr>
              <a:tblGrid>
                <a:gridCol w="14871065">
                  <a:extLst>
                    <a:ext uri="{9D8B030D-6E8A-4147-A177-3AD203B41FA5}">
                      <a16:colId xmlns:a16="http://schemas.microsoft.com/office/drawing/2014/main" val="1151891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i="1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Special thanks to </a:t>
                      </a:r>
                      <a:r>
                        <a:rPr lang="en-US" sz="2400" i="1" noProof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Assist.Prof.Dr</a:t>
                      </a:r>
                      <a:r>
                        <a:rPr lang="en-US" sz="2400" i="1" noProof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MUSTAFA MERT ANKARALI for his support throughout this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9549252"/>
                  </a:ext>
                </a:extLst>
              </a:tr>
            </a:tbl>
          </a:graphicData>
        </a:graphic>
      </p:graphicFrame>
      <p:pic>
        <p:nvPicPr>
          <p:cNvPr id="1026" name="Picture 2" descr="https://raw.githubusercontent.com/canerpotur/TROY-TECH/master/Drawings/sony_ps1_dual_analog-8465.jpg?token=AKQE45QFWQDILCTCHZF4BGS44QEQS">
            <a:extLst>
              <a:ext uri="{FF2B5EF4-FFF2-40B4-BE49-F238E27FC236}">
                <a16:creationId xmlns:a16="http://schemas.microsoft.com/office/drawing/2014/main" id="{2CC02137-9DA5-4145-AAB3-3D20E933D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401" b="92869" l="5048" r="95353">
                        <a14:foregroundMark x1="5997" y1="83690" x2="5849" y2="85337"/>
                        <a14:foregroundMark x1="7812" y1="63423" x2="6536" y2="77673"/>
                        <a14:foregroundMark x1="5849" y1="85337" x2="24066" y2="81243"/>
                        <a14:foregroundMark x1="90465" y1="54567" x2="95231" y2="81364"/>
                        <a14:foregroundMark x1="93973" y1="82898" x2="82385" y2="90010"/>
                        <a14:foregroundMark x1="7933" y1="90865" x2="15918" y2="92413"/>
                        <a14:foregroundMark x1="48878" y1="401" x2="50080" y2="481"/>
                        <a14:backgroundMark x1="29487" y1="74439" x2="28125" y2="79327"/>
                        <a14:backgroundMark x1="26362" y1="81090" x2="27244" y2="78125"/>
                        <a14:backgroundMark x1="28125" y1="80529" x2="26362" y2="82933"/>
                        <a14:backgroundMark x1="7933" y1="57452" x2="7372" y2="63381"/>
                        <a14:backgroundMark x1="28205" y1="78045" x2="26522" y2="80929"/>
                        <a14:backgroundMark x1="26282" y1="79567" x2="25881" y2="80689"/>
                        <a14:backgroundMark x1="25801" y1="80929" x2="25721" y2="81891"/>
                        <a14:backgroundMark x1="14984" y1="94071" x2="14984" y2="94071"/>
                        <a14:backgroundMark x1="14824" y1="94071" x2="19712" y2="91987"/>
                        <a14:backgroundMark x1="78926" y1="89183" x2="81170" y2="91186"/>
                        <a14:backgroundMark x1="91186" y1="92067" x2="92388" y2="91186"/>
                        <a14:backgroundMark x1="95272" y1="81971" x2="94872" y2="78205"/>
                        <a14:backgroundMark x1="95433" y1="81330" x2="95913" y2="84135"/>
                        <a14:backgroundMark x1="5449" y1="77484" x2="4407" y2="834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5868" y="14059117"/>
            <a:ext cx="2888384" cy="214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82498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5516</TotalTime>
  <Words>432</Words>
  <Application>Microsoft Office PowerPoint</Application>
  <PresentationFormat>Custom</PresentationFormat>
  <Paragraphs>158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Tw Cen MT</vt:lpstr>
      <vt:lpstr>Wingdings</vt:lpstr>
      <vt:lpstr>Droplet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Amer Ajanovic</dc:creator>
  <cp:lastModifiedBy>mustafa ercan</cp:lastModifiedBy>
  <cp:revision>124</cp:revision>
  <dcterms:created xsi:type="dcterms:W3CDTF">2017-05-20T20:25:43Z</dcterms:created>
  <dcterms:modified xsi:type="dcterms:W3CDTF">2019-05-14T14:52:31Z</dcterms:modified>
</cp:coreProperties>
</file>

<file path=docProps/thumbnail.jpeg>
</file>